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8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538A-76B6-4189-8F69-D7F3A2F7D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7D834E-7A1B-4B51-8228-0B96D84E9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676355-852D-4362-AC1E-2ABF8479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BD9A9-1E64-44EE-8F57-758F11D5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85834C-CC40-4815-97AF-0FE19C31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235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B0EAC-D1BE-4919-8103-8E79EB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85540C-86F6-42B6-9057-8FC76709E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5CBA7A-3545-48A6-944F-9E4D129F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DC08F-36DA-44F8-BD70-EE9F4BF6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0EC9EF-E20A-4154-ACA8-2D3C3BA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74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B585F5-DE81-4ED3-BD3F-D164DAD78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37D9F7-475D-45C4-A5CA-47459CBD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AFF535-92A6-4B26-B179-4CBDC96C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AC8AA6-29D4-4666-B7EB-003AFBA8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218783-D669-49C8-8332-D3FE0E65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22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98C47-8005-400F-B400-6DA4594F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DD46F-1C5A-44AF-9BE8-820EFD15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202AC2-B83E-4FDE-A75F-750663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90756-EACA-4B6F-99BB-B4986B1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368C6-531F-43C9-AE20-5C03EF7C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940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353CB-EF98-4297-A0A5-8B77CD7D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E7674-620B-4919-BB40-74E8F2C8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F5029-8A39-4106-A051-730A65C2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055F1B-2D83-40FF-99C6-768C1543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FF0D4-19E3-45C5-8FF4-9223ADC7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92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4649F-80F0-452B-BBFE-89E28C5D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1F6E8A-C4C3-46ED-A5F1-6C4E93E58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AEB14-9A9C-4A65-B41F-29041FDD1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1F9B76-D973-4B7B-BAF5-07F7EFF8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1858E9-D94B-4CE5-87EC-D0FC9356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6872CE-A849-457B-BC66-43672B6B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03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8A250-1FF1-49E5-9DC1-32A4DA52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952C1D-5390-40D1-AE75-7D5BE27B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AA4FB7-D130-44F8-A648-8C4EAEC55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D47DDE-CB70-41A0-85FC-582971079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9DB44B-BC7C-4682-AF82-0CF57EC80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6B0747-5584-4DE9-835F-37C8F812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992984-5D88-4D99-BC44-BF582444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A6EA63-146D-4407-BFE0-64F89F78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285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20192-ECEC-4606-BFCA-ACAE7E41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96F228-6ED4-4056-9317-607F310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2782C-850A-47D4-AC39-A0CAFCBE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71AEB-D22E-49BD-923A-9A5AB9AF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312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62F792-F038-4F59-8113-7D784089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55FB88-2904-4BFC-87E0-740520CF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3A74CF-8E06-469A-B06E-427440B6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27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A8735-390B-45BD-8E10-DC87F781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D4909-1BDA-4DB3-9910-CC2DDC30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A33F99-661F-4F9F-B3C3-104BD838E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789F4F-F7D5-4B52-A4C3-88987ECC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C436FC-C5BF-41E7-8188-84BF7750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4332DB-6375-414C-BA0F-C9C57AA5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23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F6CDA-3C32-4E65-99F4-DB5B9F40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634593F-9F76-4D1D-ABF0-595AA2152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2FFA23-7006-4334-93DE-0FD7707F7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E89E8C-1132-42CB-BDEB-CBA2D56B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48959E-1DE8-4E24-9AAB-841DB0D9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AC1546-E981-406E-97B3-DFCAC71D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925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8D47A8-5124-49E8-AAE6-D0AE9AC7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E68819-AC7F-4AA2-B470-68FBA9A94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A0496-3DD1-4B6F-93A9-395E6BC5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B6B45-1876-4A33-9D87-D6D351C14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51EB9-8EA2-46F2-BB28-B191F2727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1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584" y="311968"/>
            <a:ext cx="4298832" cy="108833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OFFICE RAGE</a:t>
            </a:r>
          </a:p>
        </p:txBody>
      </p:sp>
      <p:sp>
        <p:nvSpPr>
          <p:cNvPr id="20" name="Sous-titre 19">
            <a:extLst>
              <a:ext uri="{FF2B5EF4-FFF2-40B4-BE49-F238E27FC236}">
                <a16:creationId xmlns:a16="http://schemas.microsoft.com/office/drawing/2014/main" id="{FBAA5A9B-B58B-416D-9391-76D34BEF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84" y="1617961"/>
            <a:ext cx="2458456" cy="616027"/>
          </a:xfrm>
        </p:spPr>
        <p:txBody>
          <a:bodyPr>
            <a:normAutofit/>
          </a:bodyPr>
          <a:lstStyle/>
          <a:p>
            <a:r>
              <a:rPr lang="fr-FR" b="1" dirty="0"/>
              <a:t>Alexandre SACHS</a:t>
            </a:r>
          </a:p>
        </p:txBody>
      </p:sp>
      <p:sp>
        <p:nvSpPr>
          <p:cNvPr id="23" name="Sous-titre 19">
            <a:extLst>
              <a:ext uri="{FF2B5EF4-FFF2-40B4-BE49-F238E27FC236}">
                <a16:creationId xmlns:a16="http://schemas.microsoft.com/office/drawing/2014/main" id="{FA048EA7-E52E-4C96-9A7F-23E5D2BEFD44}"/>
              </a:ext>
            </a:extLst>
          </p:cNvPr>
          <p:cNvSpPr txBox="1">
            <a:spLocks/>
          </p:cNvSpPr>
          <p:nvPr/>
        </p:nvSpPr>
        <p:spPr>
          <a:xfrm>
            <a:off x="4946021" y="3371316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Charles </a:t>
            </a:r>
            <a:r>
              <a:rPr lang="fr-FR" b="1" dirty="0" err="1"/>
              <a:t>Descoust</a:t>
            </a:r>
            <a:endParaRPr lang="fr-FR" b="1" dirty="0"/>
          </a:p>
        </p:txBody>
      </p:sp>
      <p:sp>
        <p:nvSpPr>
          <p:cNvPr id="24" name="Sous-titre 19">
            <a:extLst>
              <a:ext uri="{FF2B5EF4-FFF2-40B4-BE49-F238E27FC236}">
                <a16:creationId xmlns:a16="http://schemas.microsoft.com/office/drawing/2014/main" id="{BD9014D6-A435-4343-95FD-BEF39B9EEDA0}"/>
              </a:ext>
            </a:extLst>
          </p:cNvPr>
          <p:cNvSpPr txBox="1">
            <a:spLocks/>
          </p:cNvSpPr>
          <p:nvPr/>
        </p:nvSpPr>
        <p:spPr>
          <a:xfrm>
            <a:off x="7016188" y="1712272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Raphaël Guy</a:t>
            </a:r>
          </a:p>
        </p:txBody>
      </p:sp>
      <p:sp>
        <p:nvSpPr>
          <p:cNvPr id="25" name="Sous-titre 19">
            <a:extLst>
              <a:ext uri="{FF2B5EF4-FFF2-40B4-BE49-F238E27FC236}">
                <a16:creationId xmlns:a16="http://schemas.microsoft.com/office/drawing/2014/main" id="{BA926F7D-99CD-4681-8F4E-01D62A58E841}"/>
              </a:ext>
            </a:extLst>
          </p:cNvPr>
          <p:cNvSpPr txBox="1">
            <a:spLocks/>
          </p:cNvSpPr>
          <p:nvPr/>
        </p:nvSpPr>
        <p:spPr>
          <a:xfrm>
            <a:off x="1352177" y="2715150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Kellian CIPIERRE</a:t>
            </a:r>
          </a:p>
        </p:txBody>
      </p:sp>
    </p:spTree>
    <p:extLst>
      <p:ext uri="{BB962C8B-B14F-4D97-AF65-F5344CB8AC3E}">
        <p14:creationId xmlns:p14="http://schemas.microsoft.com/office/powerpoint/2010/main" val="22938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esktop computer sitting on top of a table&#10;&#10;Description automatically generated">
            <a:extLst>
              <a:ext uri="{FF2B5EF4-FFF2-40B4-BE49-F238E27FC236}">
                <a16:creationId xmlns:a16="http://schemas.microsoft.com/office/drawing/2014/main" id="{61CBC46D-5022-4502-9EA6-0B9659C2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6584" y="311968"/>
            <a:ext cx="4298832" cy="108833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OFFICE RAGE</a:t>
            </a:r>
          </a:p>
        </p:txBody>
      </p:sp>
      <p:sp>
        <p:nvSpPr>
          <p:cNvPr id="20" name="Sous-titre 19">
            <a:extLst>
              <a:ext uri="{FF2B5EF4-FFF2-40B4-BE49-F238E27FC236}">
                <a16:creationId xmlns:a16="http://schemas.microsoft.com/office/drawing/2014/main" id="{FBAA5A9B-B58B-416D-9391-76D34BEF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84" y="1617961"/>
            <a:ext cx="2458456" cy="616027"/>
          </a:xfrm>
        </p:spPr>
        <p:txBody>
          <a:bodyPr>
            <a:normAutofit/>
          </a:bodyPr>
          <a:lstStyle/>
          <a:p>
            <a:r>
              <a:rPr lang="fr-FR" b="1" dirty="0"/>
              <a:t>Alexandre SACHS</a:t>
            </a:r>
          </a:p>
        </p:txBody>
      </p:sp>
      <p:sp>
        <p:nvSpPr>
          <p:cNvPr id="23" name="Sous-titre 19">
            <a:extLst>
              <a:ext uri="{FF2B5EF4-FFF2-40B4-BE49-F238E27FC236}">
                <a16:creationId xmlns:a16="http://schemas.microsoft.com/office/drawing/2014/main" id="{FA048EA7-E52E-4C96-9A7F-23E5D2BEFD44}"/>
              </a:ext>
            </a:extLst>
          </p:cNvPr>
          <p:cNvSpPr txBox="1">
            <a:spLocks/>
          </p:cNvSpPr>
          <p:nvPr/>
        </p:nvSpPr>
        <p:spPr>
          <a:xfrm>
            <a:off x="4946021" y="3371316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Charles </a:t>
            </a:r>
            <a:r>
              <a:rPr lang="fr-FR" b="1" dirty="0" err="1"/>
              <a:t>Descoust</a:t>
            </a:r>
            <a:endParaRPr lang="fr-FR" b="1" dirty="0"/>
          </a:p>
        </p:txBody>
      </p:sp>
      <p:sp>
        <p:nvSpPr>
          <p:cNvPr id="24" name="Sous-titre 19">
            <a:extLst>
              <a:ext uri="{FF2B5EF4-FFF2-40B4-BE49-F238E27FC236}">
                <a16:creationId xmlns:a16="http://schemas.microsoft.com/office/drawing/2014/main" id="{BD9014D6-A435-4343-95FD-BEF39B9EEDA0}"/>
              </a:ext>
            </a:extLst>
          </p:cNvPr>
          <p:cNvSpPr txBox="1">
            <a:spLocks/>
          </p:cNvSpPr>
          <p:nvPr/>
        </p:nvSpPr>
        <p:spPr>
          <a:xfrm>
            <a:off x="7016188" y="1712272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Raphaël Guy</a:t>
            </a:r>
          </a:p>
        </p:txBody>
      </p:sp>
      <p:sp>
        <p:nvSpPr>
          <p:cNvPr id="25" name="Sous-titre 19">
            <a:extLst>
              <a:ext uri="{FF2B5EF4-FFF2-40B4-BE49-F238E27FC236}">
                <a16:creationId xmlns:a16="http://schemas.microsoft.com/office/drawing/2014/main" id="{BA926F7D-99CD-4681-8F4E-01D62A58E841}"/>
              </a:ext>
            </a:extLst>
          </p:cNvPr>
          <p:cNvSpPr txBox="1">
            <a:spLocks/>
          </p:cNvSpPr>
          <p:nvPr/>
        </p:nvSpPr>
        <p:spPr>
          <a:xfrm>
            <a:off x="1352177" y="2715150"/>
            <a:ext cx="2458456" cy="61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Kellian CIPIERRE</a:t>
            </a:r>
          </a:p>
        </p:txBody>
      </p:sp>
    </p:spTree>
    <p:extLst>
      <p:ext uri="{BB962C8B-B14F-4D97-AF65-F5344CB8AC3E}">
        <p14:creationId xmlns:p14="http://schemas.microsoft.com/office/powerpoint/2010/main" val="22271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06868"/>
            <a:ext cx="3926048" cy="2770555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3D Game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Action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Adventure</a:t>
            </a:r>
            <a:b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GB" sz="54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Beat Them All</a:t>
            </a:r>
          </a:p>
        </p:txBody>
      </p:sp>
      <p:pic>
        <p:nvPicPr>
          <p:cNvPr id="6" name="Image 5" descr="Une image contenant sombre, allumé, ordinateur, assis&#10;&#10;Description générée automatiquement">
            <a:extLst>
              <a:ext uri="{FF2B5EF4-FFF2-40B4-BE49-F238E27FC236}">
                <a16:creationId xmlns:a16="http://schemas.microsoft.com/office/drawing/2014/main" id="{242F028D-F426-4A1D-A3E8-06B1E5B1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08" y="242207"/>
            <a:ext cx="4430486" cy="16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5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Charles </a:t>
            </a:r>
            <a:r>
              <a:rPr lang="fr-FR" b="1" dirty="0" err="1">
                <a:latin typeface="+mn-lt"/>
                <a:cs typeface="Times New Roman" panose="02020603050405020304" pitchFamily="18" charset="0"/>
              </a:rPr>
              <a:t>Descoust</a:t>
            </a:r>
            <a:endParaRPr lang="fr-FR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Level</a:t>
            </a:r>
            <a:r>
              <a:rPr lang="fr-FR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0935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room&#10;&#10;Description automatically generated">
            <a:extLst>
              <a:ext uri="{FF2B5EF4-FFF2-40B4-BE49-F238E27FC236}">
                <a16:creationId xmlns:a16="http://schemas.microsoft.com/office/drawing/2014/main" id="{7D9296E0-D871-4124-9E3D-B6D48F15C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1" r="33189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picture containing white, sitting, black, computer&#10;&#10;Description automatically generated">
            <a:extLst>
              <a:ext uri="{FF2B5EF4-FFF2-40B4-BE49-F238E27FC236}">
                <a16:creationId xmlns:a16="http://schemas.microsoft.com/office/drawing/2014/main" id="{102A52DA-7403-4F9D-81BF-11636236A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876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+mn-lt"/>
                <a:cs typeface="Times New Roman" panose="02020603050405020304" pitchFamily="18" charset="0"/>
              </a:rPr>
              <a:t>Kellian</a:t>
            </a:r>
            <a:r>
              <a:rPr lang="fr-FR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+mn-lt"/>
                <a:cs typeface="Times New Roman" panose="02020603050405020304" pitchFamily="18" charset="0"/>
              </a:rPr>
              <a:t>Cipierre</a:t>
            </a:r>
            <a:endParaRPr lang="fr-FR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Enemies</a:t>
            </a:r>
          </a:p>
        </p:txBody>
      </p:sp>
    </p:spTree>
    <p:extLst>
      <p:ext uri="{BB962C8B-B14F-4D97-AF65-F5344CB8AC3E}">
        <p14:creationId xmlns:p14="http://schemas.microsoft.com/office/powerpoint/2010/main" val="34354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hair in a room&#10;&#10;Description automatically generated">
            <a:extLst>
              <a:ext uri="{FF2B5EF4-FFF2-40B4-BE49-F238E27FC236}">
                <a16:creationId xmlns:a16="http://schemas.microsoft.com/office/drawing/2014/main" id="{0001496B-C055-4612-ABAC-7A7D5580E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r="23455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9E89FCB9-047F-4940-B8C8-8AA3C36DB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r="31508" b="-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Raphaël Guy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5672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ater, woman, standing, lady&#10;&#10;Description automatically generated">
            <a:extLst>
              <a:ext uri="{FF2B5EF4-FFF2-40B4-BE49-F238E27FC236}">
                <a16:creationId xmlns:a16="http://schemas.microsoft.com/office/drawing/2014/main" id="{9E2CA436-745C-4FE7-A80C-D7C831DDB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08" y="643467"/>
            <a:ext cx="46239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bâtiment, cité, grand, assis&#10;&#10;Description générée automatiquement">
            <a:extLst>
              <a:ext uri="{FF2B5EF4-FFF2-40B4-BE49-F238E27FC236}">
                <a16:creationId xmlns:a16="http://schemas.microsoft.com/office/drawing/2014/main" id="{6CF04101-E0D4-4105-A8F6-73217A3E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1C7968-4A46-4689-AB1E-51CA2961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93" y="135800"/>
            <a:ext cx="5113526" cy="1088336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+mn-lt"/>
                <a:cs typeface="Times New Roman" panose="02020603050405020304" pitchFamily="18" charset="0"/>
              </a:rPr>
              <a:t>Alexandre Sachs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E5276E-3E16-4C3C-8A3E-19C48B07F125}"/>
              </a:ext>
            </a:extLst>
          </p:cNvPr>
          <p:cNvSpPr txBox="1">
            <a:spLocks/>
          </p:cNvSpPr>
          <p:nvPr/>
        </p:nvSpPr>
        <p:spPr>
          <a:xfrm>
            <a:off x="3335586" y="2340664"/>
            <a:ext cx="5113526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Menus</a:t>
            </a:r>
          </a:p>
        </p:txBody>
      </p:sp>
    </p:spTree>
    <p:extLst>
      <p:ext uri="{BB962C8B-B14F-4D97-AF65-F5344CB8AC3E}">
        <p14:creationId xmlns:p14="http://schemas.microsoft.com/office/powerpoint/2010/main" val="35674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OFFICE RAGE</vt:lpstr>
      <vt:lpstr>3D Game Action Adventure Beat Them All</vt:lpstr>
      <vt:lpstr>Charles Descoust</vt:lpstr>
      <vt:lpstr>PowerPoint Presentation</vt:lpstr>
      <vt:lpstr>Kellian Cipierre</vt:lpstr>
      <vt:lpstr>PowerPoint Presentation</vt:lpstr>
      <vt:lpstr>Raphaël Guy</vt:lpstr>
      <vt:lpstr>PowerPoint Presentation</vt:lpstr>
      <vt:lpstr>Alexandre Sachs</vt:lpstr>
      <vt:lpstr>PowerPoint Presentation</vt:lpstr>
      <vt:lpstr>OFFICE 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RAGE</dc:title>
  <dc:creator>alexandre sachs</dc:creator>
  <cp:lastModifiedBy>alexandre sachs</cp:lastModifiedBy>
  <cp:revision>1</cp:revision>
  <dcterms:created xsi:type="dcterms:W3CDTF">2019-12-04T12:56:35Z</dcterms:created>
  <dcterms:modified xsi:type="dcterms:W3CDTF">2019-12-04T13:06:26Z</dcterms:modified>
</cp:coreProperties>
</file>